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2"/>
  </p:notesMasterIdLst>
  <p:handoutMasterIdLst>
    <p:handoutMasterId r:id="rId13"/>
  </p:handoutMasterIdLst>
  <p:sldIdLst>
    <p:sldId id="314" r:id="rId6"/>
    <p:sldId id="317" r:id="rId7"/>
    <p:sldId id="315" r:id="rId8"/>
    <p:sldId id="316" r:id="rId9"/>
    <p:sldId id="313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9EB"/>
    <a:srgbClr val="FADF12"/>
    <a:srgbClr val="00058B"/>
    <a:srgbClr val="2D8440"/>
    <a:srgbClr val="2A256F"/>
    <a:srgbClr val="F4CE0F"/>
    <a:srgbClr val="00C802"/>
    <a:srgbClr val="45AE4A"/>
    <a:srgbClr val="9AD100"/>
    <a:srgbClr val="74A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DEC5A-3BDD-7743-8AEC-779A676FCAF3}" v="29" dt="2023-07-19T14:08:4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6327"/>
  </p:normalViewPr>
  <p:slideViewPr>
    <p:cSldViewPr snapToGrid="0">
      <p:cViewPr varScale="1">
        <p:scale>
          <a:sx n="68" d="100"/>
          <a:sy n="68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839AA-B1EE-47FA-B108-2AF830889F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85B5B-E10F-4C84-B980-6C0A6530E7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221E-E3A4-4891-95D1-2F73DAB1B3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20C85-26D4-414A-B14D-856866C78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2554C-BDD4-4293-A82A-FB398E59F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F399-4F23-422D-9F69-CD1A3D02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D414-66E1-4278-8DEA-7AA2832319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3DCB-29AB-46D1-8E16-AED8BD7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F2F87-E470-4FD8-B236-A5B98FA40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ue background with lines and dots&#10;&#10;Description automatically generated">
            <a:extLst>
              <a:ext uri="{FF2B5EF4-FFF2-40B4-BE49-F238E27FC236}">
                <a16:creationId xmlns:a16="http://schemas.microsoft.com/office/drawing/2014/main" id="{C186FEF8-8BD6-91C2-238D-83287B99F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gradient&#10;&#10;Description automatically generated">
            <a:extLst>
              <a:ext uri="{FF2B5EF4-FFF2-40B4-BE49-F238E27FC236}">
                <a16:creationId xmlns:a16="http://schemas.microsoft.com/office/drawing/2014/main" id="{82A4C68D-40E3-B427-08F4-11E99DE3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826" cy="69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7864829-7593-4A12-A98A-63583E17EB7F}"/>
              </a:ext>
            </a:extLst>
          </p:cNvPr>
          <p:cNvSpPr/>
          <p:nvPr userDrawn="1"/>
        </p:nvSpPr>
        <p:spPr>
          <a:xfrm>
            <a:off x="10350611" y="-3"/>
            <a:ext cx="1719724" cy="1522591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0CCF5-DFF3-49C5-8CAB-8177E0D91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0">
                <a:solidFill>
                  <a:srgbClr val="54C9E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89945-CB69-4CD1-8378-891FFDE6FA75}"/>
              </a:ext>
            </a:extLst>
          </p:cNvPr>
          <p:cNvSpPr/>
          <p:nvPr userDrawn="1"/>
        </p:nvSpPr>
        <p:spPr>
          <a:xfrm>
            <a:off x="455007" y="509091"/>
            <a:ext cx="45719" cy="573947"/>
          </a:xfrm>
          <a:prstGeom prst="rect">
            <a:avLst/>
          </a:prstGeom>
          <a:solidFill>
            <a:srgbClr val="FADF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57395-102E-42DC-BF9F-5782544A73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760" y="1600202"/>
            <a:ext cx="10972482" cy="44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buClr>
                <a:srgbClr val="2D8440"/>
              </a:buClr>
              <a:defRPr>
                <a:solidFill>
                  <a:srgbClr val="00058B"/>
                </a:solidFill>
              </a:defRPr>
            </a:lvl1pPr>
            <a:lvl2pPr>
              <a:buClr>
                <a:srgbClr val="2D8440"/>
              </a:buClr>
              <a:defRPr>
                <a:solidFill>
                  <a:srgbClr val="00058B"/>
                </a:solidFill>
              </a:defRPr>
            </a:lvl2pPr>
            <a:lvl3pPr>
              <a:buClr>
                <a:srgbClr val="2D8440"/>
              </a:buClr>
              <a:defRPr>
                <a:solidFill>
                  <a:srgbClr val="00058B"/>
                </a:solidFill>
              </a:defRPr>
            </a:lvl3pPr>
            <a:lvl4pPr>
              <a:buClr>
                <a:srgbClr val="2D8440"/>
              </a:buClr>
              <a:defRPr>
                <a:solidFill>
                  <a:srgbClr val="00058B"/>
                </a:solidFill>
              </a:defRPr>
            </a:lvl4pPr>
            <a:lvl5pPr>
              <a:buClr>
                <a:srgbClr val="2D8440"/>
              </a:buClr>
              <a:defRPr>
                <a:solidFill>
                  <a:srgbClr val="00058B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927FB9-2D50-4D77-B164-29FEE251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50" y="6400979"/>
            <a:ext cx="2960754" cy="312196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rgbClr val="381C4D"/>
                </a:solidFill>
              </a:defRPr>
            </a:lvl1pPr>
          </a:lstStyle>
          <a:p>
            <a:pPr>
              <a:defRPr/>
            </a:pPr>
            <a:r>
              <a:rPr lang="en-US" dirty="0"/>
              <a:t>SIIM.ORG | #CMIMI23 | @</a:t>
            </a:r>
            <a:r>
              <a:rPr lang="en-US" dirty="0" err="1"/>
              <a:t>SIIM_Tweets</a:t>
            </a:r>
            <a:endParaRPr lang="en-US" dirty="0"/>
          </a:p>
        </p:txBody>
      </p:sp>
      <p:pic>
        <p:nvPicPr>
          <p:cNvPr id="2" name="Picture 1" descr="A black background with grey and blue text&#10;&#10;Description automatically generated">
            <a:extLst>
              <a:ext uri="{FF2B5EF4-FFF2-40B4-BE49-F238E27FC236}">
                <a16:creationId xmlns:a16="http://schemas.microsoft.com/office/drawing/2014/main" id="{FECA021A-D3A7-10A5-D2EE-993893064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22" y="6184512"/>
            <a:ext cx="887620" cy="6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47937"/>
          </a:xfrm>
        </p:spPr>
        <p:txBody>
          <a:bodyPr/>
          <a:lstStyle>
            <a:lvl1pPr marL="455613" indent="-455613">
              <a:buClr>
                <a:srgbClr val="2D8440"/>
              </a:buClr>
              <a:buFont typeface="Wingdings" panose="05000000000000000000" pitchFamily="2" charset="2"/>
              <a:buChar char="§"/>
              <a:defRPr sz="3200">
                <a:solidFill>
                  <a:srgbClr val="00058B"/>
                </a:solidFill>
                <a:latin typeface="Century Gothic" panose="020B0502020202020204" pitchFamily="34" charset="0"/>
              </a:defRPr>
            </a:lvl1pPr>
            <a:lvl2pPr marL="989013" indent="-379413">
              <a:buClr>
                <a:srgbClr val="2D8440"/>
              </a:buClr>
              <a:buFont typeface="Courier New" panose="02070309020205020404" pitchFamily="49" charset="0"/>
              <a:buChar char="o"/>
              <a:defRPr sz="2800">
                <a:solidFill>
                  <a:srgbClr val="00058B"/>
                </a:solidFill>
                <a:latin typeface="Century Gothic" panose="020B0502020202020204" pitchFamily="34" charset="0"/>
              </a:defRPr>
            </a:lvl2pPr>
            <a:lvl3pPr marL="1522413" indent="-303213">
              <a:buClr>
                <a:srgbClr val="2D8440"/>
              </a:buClr>
              <a:buFont typeface="Wingdings" panose="05000000000000000000" pitchFamily="2" charset="2"/>
              <a:buChar char="§"/>
              <a:defRPr sz="2400">
                <a:solidFill>
                  <a:srgbClr val="00058B"/>
                </a:solidFill>
                <a:latin typeface="Century Gothic" panose="020B0502020202020204" pitchFamily="34" charset="0"/>
              </a:defRPr>
            </a:lvl3pPr>
            <a:lvl4pPr marL="2132013" indent="-303213">
              <a:buClr>
                <a:srgbClr val="2D8440"/>
              </a:buClr>
              <a:buFont typeface="Courier New" panose="02070309020205020404" pitchFamily="49" charset="0"/>
              <a:buChar char="o"/>
              <a:defRPr sz="2000">
                <a:solidFill>
                  <a:srgbClr val="00058B"/>
                </a:solidFill>
                <a:latin typeface="Century Gothic" panose="020B0502020202020204" pitchFamily="34" charset="0"/>
              </a:defRPr>
            </a:lvl4pPr>
            <a:lvl5pPr marL="2741613" indent="-303213">
              <a:buClr>
                <a:srgbClr val="2D8440"/>
              </a:buClr>
              <a:buFont typeface="Wingdings" panose="05000000000000000000" pitchFamily="2" charset="2"/>
              <a:buChar char="§"/>
              <a:defRPr sz="1800">
                <a:solidFill>
                  <a:srgbClr val="00058B"/>
                </a:solidFill>
                <a:latin typeface="Century Gothic" panose="020B0502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788C75A-8B38-447C-801E-3C16E90D3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27013"/>
            <a:ext cx="11036371" cy="1143000"/>
          </a:xfrm>
        </p:spPr>
        <p:txBody>
          <a:bodyPr/>
          <a:lstStyle>
            <a:lvl1pPr>
              <a:defRPr sz="4000" b="0">
                <a:solidFill>
                  <a:srgbClr val="54C9E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875D6-07B4-4A49-AB7D-28BB5496FFB6}"/>
              </a:ext>
            </a:extLst>
          </p:cNvPr>
          <p:cNvSpPr/>
          <p:nvPr userDrawn="1"/>
        </p:nvSpPr>
        <p:spPr>
          <a:xfrm>
            <a:off x="455007" y="509091"/>
            <a:ext cx="45719" cy="573947"/>
          </a:xfrm>
          <a:prstGeom prst="rect">
            <a:avLst/>
          </a:prstGeom>
          <a:solidFill>
            <a:srgbClr val="FADF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C802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3B3EC35-BB46-4D82-9362-BF241BD1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50" y="6400979"/>
            <a:ext cx="2960754" cy="312196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rgbClr val="381C4D"/>
                </a:solidFill>
              </a:defRPr>
            </a:lvl1pPr>
          </a:lstStyle>
          <a:p>
            <a:pPr>
              <a:defRPr/>
            </a:pPr>
            <a:r>
              <a:rPr lang="en-US" dirty="0"/>
              <a:t>SIIM.ORG | #CMIMI23 | @</a:t>
            </a:r>
            <a:r>
              <a:rPr lang="en-US" dirty="0" err="1"/>
              <a:t>SIIM_Tweets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A5A756-5F95-465B-9371-CA677D74F4E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61330" y="1600200"/>
            <a:ext cx="5384800" cy="4547937"/>
          </a:xfrm>
          <a:noFill/>
        </p:spPr>
        <p:txBody>
          <a:bodyPr/>
          <a:lstStyle>
            <a:lvl1pPr marL="455613" indent="-455613">
              <a:buClr>
                <a:srgbClr val="2D8440"/>
              </a:buClr>
              <a:buFont typeface="Wingdings" panose="05000000000000000000" pitchFamily="2" charset="2"/>
              <a:buChar char="§"/>
              <a:defRPr sz="3200">
                <a:solidFill>
                  <a:srgbClr val="00058B"/>
                </a:solidFill>
                <a:latin typeface="Century Gothic" panose="020B0502020202020204" pitchFamily="34" charset="0"/>
              </a:defRPr>
            </a:lvl1pPr>
            <a:lvl2pPr marL="989013" indent="-379413">
              <a:buClr>
                <a:srgbClr val="2D8440"/>
              </a:buClr>
              <a:buFont typeface="Courier New" panose="02070309020205020404" pitchFamily="49" charset="0"/>
              <a:buChar char="o"/>
              <a:defRPr sz="2800">
                <a:solidFill>
                  <a:srgbClr val="00058B"/>
                </a:solidFill>
                <a:latin typeface="Century Gothic" panose="020B0502020202020204" pitchFamily="34" charset="0"/>
              </a:defRPr>
            </a:lvl2pPr>
            <a:lvl3pPr marL="1522413" indent="-303213">
              <a:buClr>
                <a:srgbClr val="2D8440"/>
              </a:buClr>
              <a:buFont typeface="Wingdings" panose="05000000000000000000" pitchFamily="2" charset="2"/>
              <a:buChar char="§"/>
              <a:defRPr sz="2400">
                <a:solidFill>
                  <a:srgbClr val="00058B"/>
                </a:solidFill>
                <a:latin typeface="Century Gothic" panose="020B0502020202020204" pitchFamily="34" charset="0"/>
              </a:defRPr>
            </a:lvl3pPr>
            <a:lvl4pPr marL="2132013" indent="-303213">
              <a:buClr>
                <a:srgbClr val="2D8440"/>
              </a:buClr>
              <a:buFont typeface="Courier New" panose="02070309020205020404" pitchFamily="49" charset="0"/>
              <a:buChar char="o"/>
              <a:defRPr sz="2000">
                <a:solidFill>
                  <a:srgbClr val="00058B"/>
                </a:solidFill>
                <a:latin typeface="Century Gothic" panose="020B0502020202020204" pitchFamily="34" charset="0"/>
              </a:defRPr>
            </a:lvl4pPr>
            <a:lvl5pPr marL="2741613" indent="-303213">
              <a:buClr>
                <a:srgbClr val="2D8440"/>
              </a:buClr>
              <a:buFont typeface="Wingdings" panose="05000000000000000000" pitchFamily="2" charset="2"/>
              <a:buChar char="§"/>
              <a:defRPr sz="1800">
                <a:solidFill>
                  <a:srgbClr val="00058B"/>
                </a:solidFill>
                <a:latin typeface="Century Gothic" panose="020B0502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black background with grey and blue text&#10;&#10;Description automatically generated">
            <a:extLst>
              <a:ext uri="{FF2B5EF4-FFF2-40B4-BE49-F238E27FC236}">
                <a16:creationId xmlns:a16="http://schemas.microsoft.com/office/drawing/2014/main" id="{6EFDC2D2-6D1B-AAEB-F909-58DB24E21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22" y="6214329"/>
            <a:ext cx="887620" cy="6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background with a blue and green background&#10;&#10;Description automatically generated">
            <a:extLst>
              <a:ext uri="{FF2B5EF4-FFF2-40B4-BE49-F238E27FC236}">
                <a16:creationId xmlns:a16="http://schemas.microsoft.com/office/drawing/2014/main" id="{0051502A-9F02-C6CE-E67D-3EFECDC71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D8440"/>
          </a:solidFill>
        </p:spPr>
      </p:pic>
    </p:spTree>
    <p:extLst>
      <p:ext uri="{BB962C8B-B14F-4D97-AF65-F5344CB8AC3E}">
        <p14:creationId xmlns:p14="http://schemas.microsoft.com/office/powerpoint/2010/main" val="255343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28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B20A480-45BA-4307-B183-351526095E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27013"/>
            <a:ext cx="109756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874E485-D03A-477C-A0D3-F9222AC7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0D6916-2C26-4C85-972F-BE816F85F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154" y="6444520"/>
            <a:ext cx="622218" cy="26865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058B"/>
                </a:solidFill>
              </a:defRPr>
            </a:lvl1pPr>
          </a:lstStyle>
          <a:p>
            <a:fld id="{77409F3C-FB62-4944-AE46-9C87B3C2C7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2282CF-12AD-4FC1-A3AE-8A0809DD2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650" y="6400979"/>
            <a:ext cx="2960754" cy="312196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rgbClr val="00058B"/>
                </a:solidFill>
              </a:defRPr>
            </a:lvl1pPr>
          </a:lstStyle>
          <a:p>
            <a:pPr>
              <a:defRPr/>
            </a:pPr>
            <a:r>
              <a:rPr lang="en-US" dirty="0"/>
              <a:t>SIIM.ORG | #CMIMI23 | @</a:t>
            </a:r>
            <a:r>
              <a:rPr lang="en-US" dirty="0" err="1"/>
              <a:t>SIIM_Tweets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3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4" r:id="rId3"/>
    <p:sldLayoutId id="2147483665" r:id="rId4"/>
    <p:sldLayoutId id="2147483668" r:id="rId5"/>
    <p:sldLayoutId id="2147483669" r:id="rId6"/>
  </p:sldLayoutIdLst>
  <p:hf hdr="0"/>
  <p:txStyles>
    <p:titleStyle>
      <a:lvl1pPr algn="l" defTabSz="608013" rtl="0" fontAlgn="base">
        <a:spcBef>
          <a:spcPct val="0"/>
        </a:spcBef>
        <a:spcAft>
          <a:spcPct val="0"/>
        </a:spcAft>
        <a:defRPr lang="en-US" altLang="en-US" sz="4000" kern="1200" dirty="0">
          <a:solidFill>
            <a:srgbClr val="54C9EB"/>
          </a:solidFill>
          <a:latin typeface="Century Gothic" panose="020B0502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55613" indent="-455613" algn="l" defTabSz="608013" rtl="0" fontAlgn="base">
        <a:spcBef>
          <a:spcPts val="600"/>
        </a:spcBef>
        <a:spcAft>
          <a:spcPct val="0"/>
        </a:spcAft>
        <a:buClr>
          <a:srgbClr val="2D8440"/>
        </a:buClr>
        <a:buFont typeface="Wingdings" panose="05000000000000000000" pitchFamily="2" charset="2"/>
        <a:buChar char="§"/>
        <a:defRPr sz="3600" kern="1200">
          <a:solidFill>
            <a:srgbClr val="00058B"/>
          </a:solidFill>
          <a:latin typeface="Century Gothic" panose="020B0502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89013" indent="-379413" algn="l" defTabSz="608013" rtl="0" fontAlgn="base">
        <a:spcBef>
          <a:spcPts val="300"/>
        </a:spcBef>
        <a:spcAft>
          <a:spcPct val="0"/>
        </a:spcAft>
        <a:buClr>
          <a:srgbClr val="2D8440"/>
        </a:buClr>
        <a:buFont typeface="Courier New" panose="02070309020205020404" pitchFamily="49" charset="0"/>
        <a:buChar char="o"/>
        <a:defRPr sz="3400" kern="1200">
          <a:solidFill>
            <a:srgbClr val="00058B"/>
          </a:solidFill>
          <a:latin typeface="Century Gothic" panose="020B0502020202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2413" indent="-303213" algn="l" defTabSz="608013" rtl="0" fontAlgn="base">
        <a:spcBef>
          <a:spcPts val="300"/>
        </a:spcBef>
        <a:spcAft>
          <a:spcPct val="0"/>
        </a:spcAft>
        <a:buClr>
          <a:srgbClr val="2D8440"/>
        </a:buClr>
        <a:buFont typeface="Wingdings" panose="05000000000000000000" pitchFamily="2" charset="2"/>
        <a:buChar char="§"/>
        <a:defRPr sz="3000" kern="1200">
          <a:solidFill>
            <a:srgbClr val="00058B"/>
          </a:solidFill>
          <a:latin typeface="Century Gothic" panose="020B0502020202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2013" indent="-303213" algn="l" defTabSz="608013" rtl="0" fontAlgn="base">
        <a:spcBef>
          <a:spcPts val="0"/>
        </a:spcBef>
        <a:spcAft>
          <a:spcPct val="0"/>
        </a:spcAft>
        <a:buClr>
          <a:srgbClr val="2D8440"/>
        </a:buClr>
        <a:buFont typeface="Courier New" panose="02070309020205020404" pitchFamily="49" charset="0"/>
        <a:buChar char="o"/>
        <a:defRPr sz="2800" kern="1200">
          <a:solidFill>
            <a:srgbClr val="00058B"/>
          </a:solidFill>
          <a:latin typeface="Century Gothic" panose="020B0502020202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1613" indent="-303213" algn="l" defTabSz="608013" rtl="0" fontAlgn="base">
        <a:spcBef>
          <a:spcPts val="0"/>
        </a:spcBef>
        <a:spcAft>
          <a:spcPct val="0"/>
        </a:spcAft>
        <a:buClr>
          <a:srgbClr val="2D8440"/>
        </a:buClr>
        <a:buFont typeface="Wingdings" panose="05000000000000000000" pitchFamily="2" charset="2"/>
        <a:buChar char="§"/>
        <a:defRPr sz="2400" kern="1200">
          <a:solidFill>
            <a:srgbClr val="00058B"/>
          </a:solidFill>
          <a:latin typeface="Century Gothic" panose="020B0502020202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010F49-9757-99D5-7D0A-2B171AF25154}"/>
              </a:ext>
            </a:extLst>
          </p:cNvPr>
          <p:cNvSpPr txBox="1">
            <a:spLocks/>
          </p:cNvSpPr>
          <p:nvPr/>
        </p:nvSpPr>
        <p:spPr>
          <a:xfrm>
            <a:off x="0" y="3237423"/>
            <a:ext cx="12192000" cy="11132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6080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54C9EB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Strategies and Opportunities </a:t>
            </a:r>
          </a:p>
          <a:p>
            <a:pPr algn="ctr"/>
            <a:r>
              <a:rPr lang="en-US" sz="3200" b="1" dirty="0">
                <a:solidFill>
                  <a:srgbClr val="54C9EB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Professional Development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1EFA61-C128-81F1-A066-E35469B4F236}"/>
              </a:ext>
            </a:extLst>
          </p:cNvPr>
          <p:cNvSpPr txBox="1">
            <a:spLocks/>
          </p:cNvSpPr>
          <p:nvPr/>
        </p:nvSpPr>
        <p:spPr>
          <a:xfrm>
            <a:off x="-96942" y="4546915"/>
            <a:ext cx="12192000" cy="2896299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9B0BF"/>
              </a:buClr>
              <a:buFont typeface="Wingdings" panose="05000000000000000000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9B0BF"/>
              </a:buClr>
              <a:buFont typeface="Wingdings" panose="05000000000000000000" pitchFamily="2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9B0BF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9B0BF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9B0BF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Tessa S. Cook, MD, PhD, CIIP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Sylvia Devlin M.S. RT (R)(M)(QM), CIIP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Nikki Fennell, CIIP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Peter A. Harri, MD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 A. Paul, MBA, CIIP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Nabile Safdar, MD, MPH</a:t>
            </a:r>
          </a:p>
        </p:txBody>
      </p:sp>
      <p:pic>
        <p:nvPicPr>
          <p:cNvPr id="9" name="Picture 8" descr="A white and blue text on a black background&#10;&#10;Description automatically generated">
            <a:extLst>
              <a:ext uri="{FF2B5EF4-FFF2-40B4-BE49-F238E27FC236}">
                <a16:creationId xmlns:a16="http://schemas.microsoft.com/office/drawing/2014/main" id="{81DF4C5B-8596-2776-B25B-991F00770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69" y="552532"/>
            <a:ext cx="3541262" cy="24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5B08-793C-0B10-7A13-9C7D8EC3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E7D1-CF07-028E-0728-4FDDEF72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0F64C-A3B1-6E76-5118-1CD2E2A6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50" y="6400979"/>
            <a:ext cx="2960754" cy="312196"/>
          </a:xfrm>
        </p:spPr>
        <p:txBody>
          <a:bodyPr/>
          <a:lstStyle/>
          <a:p>
            <a:pPr>
              <a:defRPr/>
            </a:pPr>
            <a:r>
              <a:rPr lang="en-US" dirty="0"/>
              <a:t>SIIM.ORG | #CMIMI23 | @</a:t>
            </a:r>
            <a:r>
              <a:rPr lang="en-US" dirty="0" err="1"/>
              <a:t>SIIM_Tweets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4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E3918-E308-11D3-BFDD-FCCFEDF6B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38CF63-5212-E59E-B991-DBCEC73F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FAB2-1514-6BC3-F4DD-F924649C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SIIM.ORG | #CMIMI23 | @</a:t>
            </a:r>
            <a:r>
              <a:rPr lang="en-US" dirty="0" err="1"/>
              <a:t>SIIM_Tweets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A0A13-ED20-53F0-9EB5-F4EC3E95B003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4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56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D9C4AA-56C9-421D-AF9D-654A9AB78B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5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A31BB-268B-4028-B0D1-5DE7E45C7556}"/>
              </a:ext>
            </a:extLst>
          </p:cNvPr>
          <p:cNvSpPr txBox="1"/>
          <p:nvPr/>
        </p:nvSpPr>
        <p:spPr>
          <a:xfrm>
            <a:off x="228124" y="951701"/>
            <a:ext cx="4664695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WITH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D6B53-BFAE-4B59-BB8D-5A007097F6D1}"/>
              </a:ext>
            </a:extLst>
          </p:cNvPr>
          <p:cNvSpPr txBox="1"/>
          <p:nvPr/>
        </p:nvSpPr>
        <p:spPr>
          <a:xfrm>
            <a:off x="228124" y="2181787"/>
            <a:ext cx="487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C9E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MEDIA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4A3B-A452-4CAC-83CB-BACCCC3E1A34}"/>
              </a:ext>
            </a:extLst>
          </p:cNvPr>
          <p:cNvSpPr txBox="1"/>
          <p:nvPr/>
        </p:nvSpPr>
        <p:spPr>
          <a:xfrm>
            <a:off x="228124" y="3493908"/>
            <a:ext cx="487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C9E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03511-E786-4D74-85E9-8466125145E8}"/>
              </a:ext>
            </a:extLst>
          </p:cNvPr>
          <p:cNvSpPr txBox="1"/>
          <p:nvPr/>
        </p:nvSpPr>
        <p:spPr>
          <a:xfrm>
            <a:off x="228124" y="3997162"/>
            <a:ext cx="487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SIIM.ORG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30E1C-D42F-49A5-A412-3BC98EC4F1AA}"/>
              </a:ext>
            </a:extLst>
          </p:cNvPr>
          <p:cNvSpPr txBox="1"/>
          <p:nvPr/>
        </p:nvSpPr>
        <p:spPr>
          <a:xfrm>
            <a:off x="228124" y="2671563"/>
            <a:ext cx="487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@SIIM_Tweets | #CMIMI23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BD5383-F1F5-411A-911D-D51E1B5AD36E}"/>
              </a:ext>
            </a:extLst>
          </p:cNvPr>
          <p:cNvCxnSpPr>
            <a:cxnSpLocks/>
          </p:cNvCxnSpPr>
          <p:nvPr/>
        </p:nvCxnSpPr>
        <p:spPr>
          <a:xfrm>
            <a:off x="360071" y="1536476"/>
            <a:ext cx="713720" cy="0"/>
          </a:xfrm>
          <a:prstGeom prst="line">
            <a:avLst/>
          </a:prstGeom>
          <a:ln w="28575">
            <a:solidFill>
              <a:srgbClr val="FADF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4DF5BF0-1386-7F27-39F4-B3C756073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8985" r="25035" b="5363"/>
          <a:stretch/>
        </p:blipFill>
        <p:spPr>
          <a:xfrm>
            <a:off x="5715000" y="-2432"/>
            <a:ext cx="6477000" cy="68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407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90FF61369CB499C64229071D5F0C2" ma:contentTypeVersion="14" ma:contentTypeDescription="Create a new document." ma:contentTypeScope="" ma:versionID="48efffe3e408a52c1fc947a55431609e">
  <xsd:schema xmlns:xsd="http://www.w3.org/2001/XMLSchema" xmlns:xs="http://www.w3.org/2001/XMLSchema" xmlns:p="http://schemas.microsoft.com/office/2006/metadata/properties" xmlns:ns2="fb6e82a1-5c4d-4593-a3c9-b4394cc8153a" xmlns:ns3="f83bd30b-6a22-4dc5-a4f5-020c9b713e22" targetNamespace="http://schemas.microsoft.com/office/2006/metadata/properties" ma:root="true" ma:fieldsID="701a32659d0d72da2aecd3449eb0c3d3" ns2:_="" ns3:_="">
    <xsd:import namespace="fb6e82a1-5c4d-4593-a3c9-b4394cc8153a"/>
    <xsd:import namespace="f83bd30b-6a22-4dc5-a4f5-020c9b713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e82a1-5c4d-4593-a3c9-b4394cc81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591604f-1d75-47af-b6d2-75283bb67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bd30b-6a22-4dc5-a4f5-020c9b713e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7f6c29-4d6a-40ee-a93c-b8e5f86587fd}" ma:internalName="TaxCatchAll" ma:showField="CatchAllData" ma:web="f83bd30b-6a22-4dc5-a4f5-020c9b713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83bd30b-6a22-4dc5-a4f5-020c9b713e22">SIIM-810528808-12288</_dlc_DocId>
    <TaxCatchAll xmlns="f83bd30b-6a22-4dc5-a4f5-020c9b713e22" xsi:nil="true"/>
    <lcf76f155ced4ddcb4097134ff3c332f xmlns="fb6e82a1-5c4d-4593-a3c9-b4394cc8153a">
      <Terms xmlns="http://schemas.microsoft.com/office/infopath/2007/PartnerControls"/>
    </lcf76f155ced4ddcb4097134ff3c332f>
    <_dlc_DocIdUrl xmlns="f83bd30b-6a22-4dc5-a4f5-020c9b713e22">
      <Url>https://siim1.sharepoint.com/sites/SIIMData/_layouts/15/DocIdRedir.aspx?ID=SIIM-810528808-12288</Url>
      <Description>SIIM-810528808-12288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A729C33-D8A2-4699-B922-E2DC90674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e82a1-5c4d-4593-a3c9-b4394cc8153a"/>
    <ds:schemaRef ds:uri="f83bd30b-6a22-4dc5-a4f5-020c9b713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29C65-5765-44AF-91E8-76D607BCA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3207BA-A23E-4ED6-87EC-50232DBF1F50}">
  <ds:schemaRefs>
    <ds:schemaRef ds:uri="http://schemas.microsoft.com/office/2006/metadata/properties"/>
    <ds:schemaRef ds:uri="http://schemas.microsoft.com/office/infopath/2007/PartnerControls"/>
    <ds:schemaRef ds:uri="f83bd30b-6a22-4dc5-a4f5-020c9b713e22"/>
    <ds:schemaRef ds:uri="fb6e82a1-5c4d-4593-a3c9-b4394cc8153a"/>
  </ds:schemaRefs>
</ds:datastoreItem>
</file>

<file path=customXml/itemProps4.xml><?xml version="1.0" encoding="utf-8"?>
<ds:datastoreItem xmlns:ds="http://schemas.openxmlformats.org/officeDocument/2006/customXml" ds:itemID="{E7AC44E2-C8F1-4AD6-BC7D-59DFA0E842E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95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Open Sans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Harilal</dc:creator>
  <cp:lastModifiedBy>Anna Zawacki</cp:lastModifiedBy>
  <cp:revision>64</cp:revision>
  <dcterms:created xsi:type="dcterms:W3CDTF">2021-02-09T18:49:09Z</dcterms:created>
  <dcterms:modified xsi:type="dcterms:W3CDTF">2023-07-19T14:56:07Z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0x010100F0090FF61369CB499C64229071D5F0C2</vt:lpwstr>
  </property>
  <property fmtid="{D5CDD505-2E9C-101B-9397-08002B2CF9AE}" pid="4" name="_dlc_DocIdItemGuid">
    <vt:lpwstr>a7a62ed2-d04c-42a2-b9ab-48938d086629</vt:lpwstr>
  </property>
</Properties>
</file>